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BBF88-CA1A-411E-BBBF-58FC16257FE2}" type="datetimeFigureOut">
              <a:rPr lang="en-US" smtClean="0"/>
              <a:t>18/03/2025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67E3D-2E3A-4CEF-889B-2C7F3A73DA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BBF88-CA1A-411E-BBBF-58FC16257FE2}" type="datetimeFigureOut">
              <a:rPr lang="en-US" smtClean="0"/>
              <a:t>18/03/2025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67E3D-2E3A-4CEF-889B-2C7F3A73DA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BBF88-CA1A-411E-BBBF-58FC16257FE2}" type="datetimeFigureOut">
              <a:rPr lang="en-US" smtClean="0"/>
              <a:t>18/03/2025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67E3D-2E3A-4CEF-889B-2C7F3A73DA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BBF88-CA1A-411E-BBBF-58FC16257FE2}" type="datetimeFigureOut">
              <a:rPr lang="en-US" smtClean="0"/>
              <a:t>18/03/2025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67E3D-2E3A-4CEF-889B-2C7F3A73DAB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BBF88-CA1A-411E-BBBF-58FC16257FE2}" type="datetimeFigureOut">
              <a:rPr lang="en-US" smtClean="0"/>
              <a:t>18/03/2025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67E3D-2E3A-4CEF-889B-2C7F3A73DA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BBF88-CA1A-411E-BBBF-58FC16257FE2}" type="datetimeFigureOut">
              <a:rPr lang="en-US" smtClean="0"/>
              <a:t>18/03/2025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67E3D-2E3A-4CEF-889B-2C7F3A73DA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BBF88-CA1A-411E-BBBF-58FC16257FE2}" type="datetimeFigureOut">
              <a:rPr lang="en-US" smtClean="0"/>
              <a:t>18/03/2025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67E3D-2E3A-4CEF-889B-2C7F3A73DA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BBF88-CA1A-411E-BBBF-58FC16257FE2}" type="datetimeFigureOut">
              <a:rPr lang="en-US" smtClean="0"/>
              <a:t>18/03/2025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2E67E3D-2E3A-4CEF-889B-2C7F3A73DA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BBF88-CA1A-411E-BBBF-58FC16257FE2}" type="datetimeFigureOut">
              <a:rPr lang="en-US" smtClean="0"/>
              <a:t>18/03/2025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67E3D-2E3A-4CEF-889B-2C7F3A73DA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BBF88-CA1A-411E-BBBF-58FC16257FE2}" type="datetimeFigureOut">
              <a:rPr lang="en-US" smtClean="0"/>
              <a:t>18/03/2025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67E3D-2E3A-4CEF-889B-2C7F3A73DA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BBF88-CA1A-411E-BBBF-58FC16257FE2}" type="datetimeFigureOut">
              <a:rPr lang="en-US" smtClean="0"/>
              <a:t>18/03/2025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67E3D-2E3A-4CEF-889B-2C7F3A73DA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42DBBF88-CA1A-411E-BBBF-58FC16257FE2}" type="datetimeFigureOut">
              <a:rPr lang="en-US" smtClean="0"/>
              <a:t>18/03/2025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42E67E3D-2E3A-4CEF-889B-2C7F3A73DAB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81000"/>
            <a:ext cx="7901940" cy="548640"/>
          </a:xfrm>
        </p:spPr>
        <p:txBody>
          <a:bodyPr/>
          <a:lstStyle/>
          <a:p>
            <a:pPr algn="ctr"/>
            <a:r>
              <a:rPr lang="en-US" b="1" dirty="0" smtClean="0">
                <a:latin typeface="Imprint MT Shadow" pitchFamily="82" charset="0"/>
              </a:rPr>
              <a:t>A Study of </a:t>
            </a:r>
            <a:r>
              <a:rPr lang="en-US" b="1" i="1" dirty="0" smtClean="0">
                <a:latin typeface="Imprint MT Shadow" pitchFamily="82" charset="0"/>
              </a:rPr>
              <a:t>Funny Boy</a:t>
            </a:r>
            <a:endParaRPr lang="en-US" b="1" i="1" dirty="0">
              <a:latin typeface="Imprint MT Shadow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295400"/>
            <a:ext cx="7520940" cy="3385077"/>
          </a:xfrm>
        </p:spPr>
        <p:txBody>
          <a:bodyPr/>
          <a:lstStyle/>
          <a:p>
            <a:pPr algn="r"/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Prepared By</a:t>
            </a:r>
          </a:p>
          <a:p>
            <a:pPr algn="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Dr. Sunil Talukdar</a:t>
            </a:r>
          </a:p>
          <a:p>
            <a:pPr algn="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Asst. Professor</a:t>
            </a:r>
          </a:p>
          <a:p>
            <a:pPr algn="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Department of English</a:t>
            </a:r>
          </a:p>
          <a:p>
            <a:pPr algn="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Dakshin Kamrup Girls’ College, Mirza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73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81001"/>
            <a:ext cx="7772400" cy="1066799"/>
          </a:xfrm>
        </p:spPr>
        <p:txBody>
          <a:bodyPr/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Part I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/>
            </a:r>
            <a:b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</a:b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Understanding the Context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133600"/>
            <a:ext cx="8305800" cy="3657600"/>
          </a:xfr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b="1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*</a:t>
            </a:r>
            <a:r>
              <a:rPr lang="en-US" sz="24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A </a:t>
            </a:r>
            <a:r>
              <a:rPr lang="en-US" sz="2400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n</a:t>
            </a:r>
            <a:r>
              <a:rPr lang="en-US" sz="24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ovel by </a:t>
            </a:r>
            <a:r>
              <a:rPr lang="en-US" sz="2400" cap="none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Shyam</a:t>
            </a:r>
            <a:r>
              <a:rPr lang="en-US" sz="24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US" sz="2400" cap="none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Selvadurai</a:t>
            </a:r>
            <a:endParaRPr lang="en-US" sz="2400" cap="none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4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*LGBTQ Movement/ Rainbow Movement</a:t>
            </a:r>
          </a:p>
          <a:p>
            <a:pPr>
              <a:lnSpc>
                <a:spcPct val="150000"/>
              </a:lnSpc>
            </a:pPr>
            <a:r>
              <a:rPr lang="en-US" sz="24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*Sri Lankan Civil War 1983</a:t>
            </a:r>
          </a:p>
          <a:p>
            <a:pPr>
              <a:lnSpc>
                <a:spcPct val="150000"/>
              </a:lnSpc>
            </a:pPr>
            <a:r>
              <a:rPr lang="en-US" sz="24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*Identity Issues </a:t>
            </a:r>
            <a:r>
              <a:rPr lang="en-US" sz="20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(Racial, </a:t>
            </a:r>
            <a:r>
              <a:rPr lang="en-US" sz="20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Ethnic, </a:t>
            </a:r>
            <a:r>
              <a:rPr lang="en-US" sz="20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Sexual etc.)</a:t>
            </a:r>
          </a:p>
          <a:p>
            <a:pPr>
              <a:lnSpc>
                <a:spcPct val="150000"/>
              </a:lnSpc>
            </a:pPr>
            <a:r>
              <a:rPr lang="en-US" sz="2400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 pitchFamily="34" charset="0"/>
                <a:cs typeface="Times New Roman" pitchFamily="18" charset="0"/>
              </a:rPr>
              <a:t>*Post-colonialism</a:t>
            </a:r>
          </a:p>
          <a:p>
            <a:endParaRPr lang="en-US" sz="3200" b="1" cap="none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  <a:p>
            <a:endParaRPr lang="en-US" sz="4000" b="1" cap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udy Old Style" pitchFamily="18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3047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853440"/>
          </a:xfrm>
        </p:spPr>
        <p:txBody>
          <a:bodyPr/>
          <a:lstStyle/>
          <a:p>
            <a:pPr algn="ctr"/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Part </a:t>
            </a:r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Ii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/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</a:b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Analyzing the text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b="1" u="sng" dirty="0" smtClean="0">
                <a:latin typeface="Arial Rounded MT Bold" pitchFamily="34" charset="0"/>
              </a:rPr>
              <a:t>Major characters</a:t>
            </a:r>
            <a:endParaRPr lang="en-US" b="1" u="sng" dirty="0">
              <a:latin typeface="Arial Rounded MT Bold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860752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Arjie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Arjun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Chelvaratnam</a:t>
            </a: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Mrs.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Chelvaratnam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Radha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Aunty</a:t>
            </a:r>
          </a:p>
          <a:p>
            <a:pPr>
              <a:buFont typeface="Arial" charset="0"/>
              <a:buChar char="•"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Daryl Uncle</a:t>
            </a:r>
          </a:p>
          <a:p>
            <a:pPr>
              <a:buFont typeface="Arial" charset="0"/>
              <a:buChar char="•"/>
            </a:pP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Jegan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Parameswaran</a:t>
            </a: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Shehan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Soyza</a:t>
            </a: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1600" b="1" u="sng" dirty="0" smtClean="0">
                <a:latin typeface="Baskerville Old Face" pitchFamily="18" charset="0"/>
              </a:rPr>
              <a:t>Minor characters</a:t>
            </a:r>
            <a:endParaRPr lang="en-US" sz="1600" b="1" u="sng" dirty="0">
              <a:latin typeface="Baskerville Old Face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479752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Mr.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Chelvaratnam</a:t>
            </a: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Diggy</a:t>
            </a: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Appachi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Ammachi</a:t>
            </a: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Anil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Jayasinghe</a:t>
            </a: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Rajan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N.</a:t>
            </a:r>
          </a:p>
          <a:p>
            <a:pPr>
              <a:buFont typeface="Arial" charset="0"/>
              <a:buChar char="•"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Black Tie</a:t>
            </a:r>
          </a:p>
          <a:p>
            <a:pPr>
              <a:buFont typeface="Arial" charset="0"/>
              <a:buChar char="•"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Mr.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Lokubandara</a:t>
            </a:r>
            <a:endParaRPr 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852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777240"/>
          </a:xfrm>
        </p:spPr>
        <p:txBody>
          <a:bodyPr/>
          <a:lstStyle/>
          <a:p>
            <a:pPr algn="ctr"/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Part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Ii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/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The Chapters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AutoNum type="arabicPeriod"/>
            </a:pPr>
            <a:endParaRPr lang="en-US" dirty="0" smtClean="0"/>
          </a:p>
          <a:p>
            <a:pPr>
              <a:lnSpc>
                <a:spcPct val="110000"/>
              </a:lnSpc>
              <a:buAutoNum type="arabi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Pigs Can’t  Fly </a:t>
            </a:r>
          </a:p>
          <a:p>
            <a:pPr marL="0" indent="0">
              <a:lnSpc>
                <a:spcPct val="11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Arjie’s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childhood in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comic way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buAutoNum type="arabicPeriod" startAt="2"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Radha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Aunty</a:t>
            </a:r>
          </a:p>
          <a:p>
            <a:pPr marL="0" indent="0">
              <a:lnSpc>
                <a:spcPct val="11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(Socio-ethnic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violence in Sri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Lanka &amp;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Arjie’s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understanding of complex social fabrics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buAutoNum type="arabicPeriod" startAt="3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See No Evil, Hear No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Evi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l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1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(Mrs.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Chelvaratnam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&amp; Daryl Uncle’s affair and death of Daryl Uncle)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24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701040"/>
          </a:xfrm>
        </p:spPr>
        <p:txBody>
          <a:bodyPr/>
          <a:lstStyle/>
          <a:p>
            <a:pPr algn="ctr"/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Part Ii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The Chapters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371600"/>
            <a:ext cx="7520940" cy="3733800"/>
          </a:xfrm>
        </p:spPr>
        <p:txBody>
          <a:bodyPr>
            <a:normAutofit fontScale="70000" lnSpcReduction="20000"/>
          </a:bodyPr>
          <a:lstStyle/>
          <a:p>
            <a:pPr>
              <a:buAutoNum type="arabicPeriod"/>
            </a:pPr>
            <a:endParaRPr lang="en-US" dirty="0" smtClean="0"/>
          </a:p>
          <a:p>
            <a:pPr>
              <a:lnSpc>
                <a:spcPct val="120000"/>
              </a:lnSpc>
              <a:buAutoNum type="arabicPeriod" startAt="4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Small Choices</a:t>
            </a:r>
          </a:p>
          <a:p>
            <a:pPr marL="0" indent="0">
              <a:lnSpc>
                <a:spcPct val="120000"/>
              </a:lnSpc>
            </a:pP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(Arrival of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Jagan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Arjie’s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sexual awakening + More ethnic tension)</a:t>
            </a:r>
          </a:p>
          <a:p>
            <a:pPr marL="0" indent="0">
              <a:lnSpc>
                <a:spcPct val="170000"/>
              </a:lnSpc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AutoNum type="arabicPeriod" startAt="5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Best School of All</a:t>
            </a:r>
          </a:p>
          <a:p>
            <a:pPr marL="0" indent="0">
              <a:lnSpc>
                <a:spcPct val="120000"/>
              </a:lnSpc>
            </a:pP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(The conflict between Tamil Principal Black Tie and Sinhala V. Principal Mr. </a:t>
            </a:r>
            <a:r>
              <a:rPr lang="en-US" sz="2300" dirty="0" err="1" smtClean="0">
                <a:latin typeface="Times New Roman" pitchFamily="18" charset="0"/>
                <a:cs typeface="Times New Roman" pitchFamily="18" charset="0"/>
              </a:rPr>
              <a:t>Lokubandara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 in Victoria Academy)</a:t>
            </a:r>
          </a:p>
          <a:p>
            <a:pPr marL="0" indent="0">
              <a:lnSpc>
                <a:spcPct val="120000"/>
              </a:lnSpc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AutoNum type="arabicPeriod" startAt="6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Riot Journal</a:t>
            </a:r>
          </a:p>
          <a:p>
            <a:pPr marL="0" indent="0">
              <a:lnSpc>
                <a:spcPct val="120000"/>
              </a:lnSpc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(Gory descriptions of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violence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Arjie’s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displacement)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153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777240"/>
          </a:xfrm>
        </p:spPr>
        <p:txBody>
          <a:bodyPr/>
          <a:lstStyle/>
          <a:p>
            <a:pPr algn="ctr"/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Part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Iii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</a:b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genre to which this novel belongs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524000"/>
            <a:ext cx="7520940" cy="35814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Coming of Age novel/ Bildungsroman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LGBTQ Fiction/ Rainbow Fiction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Autobiographical Novel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(Though the author does not encourage it)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Popular Fiction/ Best-sellers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Historical Fiction (?)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Post-colonial Novel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907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457200"/>
            <a:ext cx="7520940" cy="838200"/>
          </a:xfrm>
        </p:spPr>
        <p:txBody>
          <a:bodyPr/>
          <a:lstStyle/>
          <a:p>
            <a:pPr algn="ctr"/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Part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Iv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important aspects/themes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524000"/>
            <a:ext cx="7520940" cy="34290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Intermingling of personal &amp; socio-political trauma.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Intertwining of social, racial and ethnic issues.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Decoding ‘Funny’ &amp; ‘Boy’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(separately &amp; collectively)/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significance of the title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(chapter titles should also be highlighted)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Arial" charset="0"/>
              <a:buChar char="•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406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777240"/>
          </a:xfrm>
        </p:spPr>
        <p:txBody>
          <a:bodyPr/>
          <a:lstStyle/>
          <a:p>
            <a:pPr algn="ctr"/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Part Iv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important aspects/themes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600200"/>
            <a:ext cx="7520940" cy="34290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Tamil Diaspora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Depiction of Violence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(Both Physical &amp; Psychological)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First Person &amp; Emotionally Engaged Narrator/Narrative</a:t>
            </a:r>
          </a:p>
          <a:p>
            <a:pPr>
              <a:lnSpc>
                <a:spcPct val="150000"/>
              </a:lnSpc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58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929640"/>
          </a:xfrm>
        </p:spPr>
        <p:txBody>
          <a:bodyPr/>
          <a:lstStyle/>
          <a:p>
            <a:pPr algn="ctr"/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Part v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/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the 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305800" cy="35814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Funny Boy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is a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poignant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emotional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ourney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from: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Pleasant &amp; comic descriptions to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gruesome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&amp; tragic outcomes.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Homecoming to being homeless.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Jolly chattering in the beginning to being voiceless.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Pleasant weather to disturbing rain.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Caring about everything to leaving  everything behind for good.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41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167</TotalTime>
  <Words>341</Words>
  <Application>Microsoft Office PowerPoint</Application>
  <PresentationFormat>On-screen Show (4:3)</PresentationFormat>
  <Paragraphs>69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Angles</vt:lpstr>
      <vt:lpstr>A Study of Funny Boy</vt:lpstr>
      <vt:lpstr>Part I Understanding the Context</vt:lpstr>
      <vt:lpstr>Part Ii Analyzing the text</vt:lpstr>
      <vt:lpstr>Part Ii The Chapters</vt:lpstr>
      <vt:lpstr>Part Ii The Chapters</vt:lpstr>
      <vt:lpstr>Part Iii genre to which this novel belongs</vt:lpstr>
      <vt:lpstr>Part Iv important aspects/themes</vt:lpstr>
      <vt:lpstr>Part Iv important aspects/themes</vt:lpstr>
      <vt:lpstr>Part v the 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DEPARTMENTAL SEMINAR</dc:title>
  <dc:creator>acer</dc:creator>
  <cp:lastModifiedBy>acer</cp:lastModifiedBy>
  <cp:revision>105</cp:revision>
  <dcterms:created xsi:type="dcterms:W3CDTF">2024-11-21T17:32:29Z</dcterms:created>
  <dcterms:modified xsi:type="dcterms:W3CDTF">2025-03-17T21:42:46Z</dcterms:modified>
</cp:coreProperties>
</file>